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75" r:id="rId9"/>
    <p:sldId id="276" r:id="rId10"/>
    <p:sldId id="263" r:id="rId11"/>
    <p:sldId id="279" r:id="rId12"/>
    <p:sldId id="281" r:id="rId13"/>
    <p:sldId id="282" r:id="rId14"/>
    <p:sldId id="283" r:id="rId15"/>
    <p:sldId id="284" r:id="rId16"/>
    <p:sldId id="285" r:id="rId17"/>
    <p:sldId id="292" r:id="rId18"/>
    <p:sldId id="291" r:id="rId19"/>
    <p:sldId id="293" r:id="rId20"/>
    <p:sldId id="290" r:id="rId21"/>
    <p:sldId id="289" r:id="rId22"/>
    <p:sldId id="286" r:id="rId23"/>
    <p:sldId id="287" r:id="rId24"/>
    <p:sldId id="288" r:id="rId25"/>
    <p:sldId id="298" r:id="rId26"/>
    <p:sldId id="297" r:id="rId27"/>
    <p:sldId id="296" r:id="rId28"/>
    <p:sldId id="295" r:id="rId29"/>
    <p:sldId id="280" r:id="rId30"/>
    <p:sldId id="278" r:id="rId31"/>
    <p:sldId id="277" r:id="rId32"/>
    <p:sldId id="2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78" d="100"/>
          <a:sy n="78" d="100"/>
        </p:scale>
        <p:origin x="4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5/15/2021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5/15/2021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5/15/2021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5/15/2021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jax.googleapis.com/ajax/libs/jquery/3.5.1/jquery.min.js" TargetMode="External"/><Relationship Id="rId2" Type="http://schemas.openxmlformats.org/officeDocument/2006/relationships/hyperlink" Target="https://www.apachefriends.org/download.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b="1" dirty="0">
                <a:latin typeface="Times New Roman" panose="02020603050405020304" charset="0"/>
                <a:cs typeface="Times New Roman" panose="02020603050405020304" charset="0"/>
              </a:rPr>
              <a:t>cricRGUKT</a:t>
            </a:r>
            <a:br>
              <a:rPr lang="en-US" dirty="0"/>
            </a:br>
            <a:endParaRPr lang="en-US" sz="1800" dirty="0"/>
          </a:p>
        </p:txBody>
      </p:sp>
      <p:sp>
        <p:nvSpPr>
          <p:cNvPr id="3" name="Subtitle 2"/>
          <p:cNvSpPr>
            <a:spLocks noGrp="1"/>
          </p:cNvSpPr>
          <p:nvPr>
            <p:ph type="subTitle" idx="1"/>
          </p:nvPr>
        </p:nvSpPr>
        <p:spPr/>
        <p:txBody>
          <a:bodyPr/>
          <a:lstStyle/>
          <a:p>
            <a:r>
              <a:rPr lang="en-US">
                <a:latin typeface="Times New Roman" panose="02020603050405020304" charset="0"/>
                <a:cs typeface="Times New Roman" panose="02020603050405020304" charset="0"/>
              </a:rPr>
              <a:t>a cricket scoreboard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Implementation Details</a:t>
            </a:r>
          </a:p>
        </p:txBody>
      </p:sp>
      <p:sp>
        <p:nvSpPr>
          <p:cNvPr id="3" name="Content Placeholder 2"/>
          <p:cNvSpPr>
            <a:spLocks noGrp="1"/>
          </p:cNvSpPr>
          <p:nvPr>
            <p:ph idx="1"/>
          </p:nvPr>
        </p:nvSpPr>
        <p:spPr/>
        <p:txBody>
          <a:bodyPr/>
          <a:lstStyle/>
          <a:p>
            <a:r>
              <a:rPr lang="en-US">
                <a:latin typeface="Times New Roman" panose="02020603050405020304" charset="0"/>
                <a:cs typeface="Times New Roman" panose="02020603050405020304" charset="0"/>
              </a:rPr>
              <a:t>FRONT END: HTML, CSS, java Script, bootstrap </a:t>
            </a:r>
          </a:p>
          <a:p>
            <a:r>
              <a:rPr lang="en-US">
                <a:latin typeface="Times New Roman" panose="02020603050405020304" charset="0"/>
                <a:cs typeface="Times New Roman" panose="02020603050405020304" charset="0"/>
              </a:rPr>
              <a:t> BACK END: Php , JQuery</a:t>
            </a:r>
          </a:p>
          <a:p>
            <a:r>
              <a:rPr lang="en-US">
                <a:latin typeface="Times New Roman" panose="02020603050405020304" charset="0"/>
                <a:cs typeface="Times New Roman" panose="02020603050405020304" charset="0"/>
              </a:rPr>
              <a:t>DATABASE: MySQL </a:t>
            </a:r>
          </a:p>
          <a:p>
            <a:r>
              <a:rPr lang="en-US">
                <a:latin typeface="Times New Roman" panose="02020603050405020304" charset="0"/>
                <a:cs typeface="Times New Roman" panose="02020603050405020304" charset="0"/>
              </a:rPr>
              <a:t>Server : Xampp Localhost Server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Samples And Results</a:t>
            </a:r>
          </a:p>
        </p:txBody>
      </p:sp>
      <p:sp>
        <p:nvSpPr>
          <p:cNvPr id="3" name="Content Placeholder 2"/>
          <p:cNvSpPr>
            <a:spLocks noGrp="1"/>
          </p:cNvSpPr>
          <p:nvPr>
            <p:ph idx="1"/>
          </p:nvPr>
        </p:nvSpPr>
        <p:spPr/>
        <p:txBody>
          <a:bodyPr/>
          <a:lstStyle/>
          <a:p>
            <a:r>
              <a:rPr lang="en-US" dirty="0"/>
              <a:t>Admin side</a:t>
            </a:r>
          </a:p>
          <a:p>
            <a:endParaRPr lang="en-US" dirty="0"/>
          </a:p>
        </p:txBody>
      </p:sp>
      <p:pic>
        <p:nvPicPr>
          <p:cNvPr id="11" name="Picture 10">
            <a:extLst>
              <a:ext uri="{FF2B5EF4-FFF2-40B4-BE49-F238E27FC236}">
                <a16:creationId xmlns:a16="http://schemas.microsoft.com/office/drawing/2014/main" id="{AEFC9CAD-07D3-46E0-8D13-FE315CDED1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920" y="2768172"/>
            <a:ext cx="5560050" cy="3126002"/>
          </a:xfrm>
          <a:prstGeom prst="rect">
            <a:avLst/>
          </a:prstGeom>
        </p:spPr>
      </p:pic>
      <p:pic>
        <p:nvPicPr>
          <p:cNvPr id="13" name="Picture 12">
            <a:extLst>
              <a:ext uri="{FF2B5EF4-FFF2-40B4-BE49-F238E27FC236}">
                <a16:creationId xmlns:a16="http://schemas.microsoft.com/office/drawing/2014/main" id="{BC567026-2906-4429-84D6-98687ECB5E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32" y="2768172"/>
            <a:ext cx="5142463" cy="31260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B3A0818-B159-47A4-957B-1587F05B2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249" y="2542317"/>
            <a:ext cx="6163983" cy="3465548"/>
          </a:xfrm>
        </p:spPr>
      </p:pic>
      <p:pic>
        <p:nvPicPr>
          <p:cNvPr id="7" name="Picture 6">
            <a:extLst>
              <a:ext uri="{FF2B5EF4-FFF2-40B4-BE49-F238E27FC236}">
                <a16:creationId xmlns:a16="http://schemas.microsoft.com/office/drawing/2014/main" id="{8C7F56F4-003B-48E6-BE41-6E6E5C021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859" y="2542316"/>
            <a:ext cx="5745892" cy="34655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970FF3-BE98-4B57-BC5B-99BC506C82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781413"/>
            <a:ext cx="5560541" cy="3126278"/>
          </a:xfrm>
        </p:spPr>
      </p:pic>
      <p:pic>
        <p:nvPicPr>
          <p:cNvPr id="7" name="Picture 6">
            <a:extLst>
              <a:ext uri="{FF2B5EF4-FFF2-40B4-BE49-F238E27FC236}">
                <a16:creationId xmlns:a16="http://schemas.microsoft.com/office/drawing/2014/main" id="{B118ABB4-DC4E-4952-B977-66A49E5298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163" y="2781413"/>
            <a:ext cx="5560541" cy="312627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EA43AB2-DB31-4220-A477-A8094E47339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747" y="2801809"/>
            <a:ext cx="5051875" cy="2840293"/>
          </a:xfrm>
        </p:spPr>
      </p:pic>
      <p:pic>
        <p:nvPicPr>
          <p:cNvPr id="7" name="Picture 6">
            <a:extLst>
              <a:ext uri="{FF2B5EF4-FFF2-40B4-BE49-F238E27FC236}">
                <a16:creationId xmlns:a16="http://schemas.microsoft.com/office/drawing/2014/main" id="{F3983375-E415-4A88-8239-D84B65CC40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7806" y="2689506"/>
            <a:ext cx="5251622" cy="29525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E75B3B2-659A-499E-8799-A2C84B01A0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93C74827-7893-441A-9E9F-5F22A3E42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888" y="1915144"/>
            <a:ext cx="5484361" cy="3367618"/>
          </a:xfrm>
        </p:spPr>
      </p:pic>
      <p:pic>
        <p:nvPicPr>
          <p:cNvPr id="13" name="Picture 12">
            <a:extLst>
              <a:ext uri="{FF2B5EF4-FFF2-40B4-BE49-F238E27FC236}">
                <a16:creationId xmlns:a16="http://schemas.microsoft.com/office/drawing/2014/main" id="{2C3A1EAD-F622-4973-AACB-CFB01DC6F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249" y="1871646"/>
            <a:ext cx="6067168" cy="34111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E1014-6B56-414C-86E5-D296AE8B1069}"/>
              </a:ext>
            </a:extLst>
          </p:cNvPr>
          <p:cNvSpPr>
            <a:spLocks noGrp="1"/>
          </p:cNvSpPr>
          <p:nvPr>
            <p:ph type="title"/>
          </p:nvPr>
        </p:nvSpPr>
        <p:spPr/>
        <p:txBody>
          <a:bodyPr/>
          <a:lstStyle/>
          <a:p>
            <a:endParaRPr lang="en-US"/>
          </a:p>
        </p:txBody>
      </p:sp>
      <p:pic>
        <p:nvPicPr>
          <p:cNvPr id="13" name="Content Placeholder 12">
            <a:extLst>
              <a:ext uri="{FF2B5EF4-FFF2-40B4-BE49-F238E27FC236}">
                <a16:creationId xmlns:a16="http://schemas.microsoft.com/office/drawing/2014/main" id="{6D310291-879F-4076-82CF-AB31F49C99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455" y="1887409"/>
            <a:ext cx="4990091" cy="4351338"/>
          </a:xfrm>
        </p:spPr>
      </p:pic>
      <p:pic>
        <p:nvPicPr>
          <p:cNvPr id="15" name="Picture 14">
            <a:extLst>
              <a:ext uri="{FF2B5EF4-FFF2-40B4-BE49-F238E27FC236}">
                <a16:creationId xmlns:a16="http://schemas.microsoft.com/office/drawing/2014/main" id="{39F703AE-C5FB-4DEA-87FB-8C710F9C1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740" y="1887409"/>
            <a:ext cx="6227805" cy="4187570"/>
          </a:xfrm>
          <a:prstGeom prst="rect">
            <a:avLst/>
          </a:prstGeom>
        </p:spPr>
      </p:pic>
    </p:spTree>
    <p:extLst>
      <p:ext uri="{BB962C8B-B14F-4D97-AF65-F5344CB8AC3E}">
        <p14:creationId xmlns:p14="http://schemas.microsoft.com/office/powerpoint/2010/main" val="3095340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374E-031C-4500-BC86-466E539AB15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E59E50A-B668-48F2-8903-88A1D13EEF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1920" y="1690688"/>
            <a:ext cx="7807432" cy="4389537"/>
          </a:xfrm>
        </p:spPr>
      </p:pic>
    </p:spTree>
    <p:extLst>
      <p:ext uri="{BB962C8B-B14F-4D97-AF65-F5344CB8AC3E}">
        <p14:creationId xmlns:p14="http://schemas.microsoft.com/office/powerpoint/2010/main" val="334890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10FF-B98F-4833-9377-69BD9F42B6C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4C2A3F-B2A0-45DF-BFF9-0957BEADDE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1024" y="2369323"/>
            <a:ext cx="5390328" cy="3030580"/>
          </a:xfrm>
        </p:spPr>
      </p:pic>
      <p:pic>
        <p:nvPicPr>
          <p:cNvPr id="7" name="Picture 6">
            <a:extLst>
              <a:ext uri="{FF2B5EF4-FFF2-40B4-BE49-F238E27FC236}">
                <a16:creationId xmlns:a16="http://schemas.microsoft.com/office/drawing/2014/main" id="{DDB4DCD6-12E0-4D37-8452-1FDAF77F19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0650" y="2369322"/>
            <a:ext cx="5390331" cy="3030581"/>
          </a:xfrm>
          <a:prstGeom prst="rect">
            <a:avLst/>
          </a:prstGeom>
        </p:spPr>
      </p:pic>
    </p:spTree>
    <p:extLst>
      <p:ext uri="{BB962C8B-B14F-4D97-AF65-F5344CB8AC3E}">
        <p14:creationId xmlns:p14="http://schemas.microsoft.com/office/powerpoint/2010/main" val="4072132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cricRGUKT</a:t>
            </a:r>
          </a:p>
        </p:txBody>
      </p:sp>
      <p:sp>
        <p:nvSpPr>
          <p:cNvPr id="3" name="Content Placeholder 2"/>
          <p:cNvSpPr>
            <a:spLocks noGrp="1"/>
          </p:cNvSpPr>
          <p:nvPr>
            <p:ph idx="1"/>
          </p:nvPr>
        </p:nvSpPr>
        <p:spPr/>
        <p:txBody>
          <a:bodyPr/>
          <a:lstStyle/>
          <a:p>
            <a:pPr marL="0" indent="0">
              <a:buNone/>
            </a:pPr>
            <a:r>
              <a:rPr lang="en-US">
                <a:latin typeface="Times New Roman" panose="02020603050405020304" charset="0"/>
                <a:cs typeface="Times New Roman" panose="02020603050405020304" charset="0"/>
              </a:rPr>
              <a:t>Project by:                                                     Guided by:     </a:t>
            </a:r>
          </a:p>
          <a:p>
            <a:pPr marL="0" indent="0">
              <a:buNone/>
            </a:pPr>
            <a:r>
              <a:rPr lang="en-US">
                <a:latin typeface="Times New Roman" panose="02020603050405020304" charset="0"/>
                <a:cs typeface="Times New Roman" panose="02020603050405020304" charset="0"/>
              </a:rPr>
              <a:t>Team 5 CSE 3E                                              Y.Kumar sekhar</a:t>
            </a:r>
          </a:p>
          <a:p>
            <a:pPr marL="0" indent="0">
              <a:buNone/>
            </a:pPr>
            <a:r>
              <a:rPr lang="en-US">
                <a:latin typeface="Times New Roman" panose="02020603050405020304" charset="0"/>
                <a:cs typeface="Times New Roman" panose="02020603050405020304" charset="0"/>
              </a:rPr>
              <a:t>S160447-V.Devi Srinivas                              Asst. professor</a:t>
            </a:r>
          </a:p>
          <a:p>
            <a:pPr marL="0" indent="0">
              <a:buNone/>
            </a:pPr>
            <a:r>
              <a:rPr lang="en-US">
                <a:latin typeface="Times New Roman" panose="02020603050405020304" charset="0"/>
                <a:cs typeface="Times New Roman" panose="02020603050405020304" charset="0"/>
              </a:rPr>
              <a:t>S160082-K.Venkat                                        CSE Dept.  </a:t>
            </a:r>
          </a:p>
          <a:p>
            <a:pPr marL="0" indent="0">
              <a:buNone/>
            </a:pPr>
            <a:r>
              <a:rPr lang="en-US">
                <a:latin typeface="Times New Roman" panose="02020603050405020304" charset="0"/>
                <a:cs typeface="Times New Roman" panose="02020603050405020304" charset="0"/>
              </a:rPr>
              <a:t>S160281-Rehmath Banu                                RGUKT,Srikakulam.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Side</a:t>
            </a:r>
          </a:p>
        </p:txBody>
      </p:sp>
      <p:pic>
        <p:nvPicPr>
          <p:cNvPr id="5" name="Content Placeholder 4">
            <a:extLst>
              <a:ext uri="{FF2B5EF4-FFF2-40B4-BE49-F238E27FC236}">
                <a16:creationId xmlns:a16="http://schemas.microsoft.com/office/drawing/2014/main" id="{80668833-F404-4E62-8E3B-512C5324DA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extLst>
      <p:ext uri="{BB962C8B-B14F-4D97-AF65-F5344CB8AC3E}">
        <p14:creationId xmlns:p14="http://schemas.microsoft.com/office/powerpoint/2010/main" val="16024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BC8A3A5-C388-4AF5-8C5E-3EFF35E091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extLst>
      <p:ext uri="{BB962C8B-B14F-4D97-AF65-F5344CB8AC3E}">
        <p14:creationId xmlns:p14="http://schemas.microsoft.com/office/powerpoint/2010/main" val="2925688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0DA107D-E33A-486F-82C2-0A5189427F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48044DD-91C5-4FE5-A43B-055A1E15DB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C045E9-0249-4DFA-B27F-D952CE2420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29960"/>
            <a:ext cx="6005722" cy="3376570"/>
          </a:xfrm>
        </p:spPr>
      </p:pic>
      <p:pic>
        <p:nvPicPr>
          <p:cNvPr id="7" name="Picture 6">
            <a:extLst>
              <a:ext uri="{FF2B5EF4-FFF2-40B4-BE49-F238E27FC236}">
                <a16:creationId xmlns:a16="http://schemas.microsoft.com/office/drawing/2014/main" id="{299C7D8A-F8CC-4EE5-9711-2D051D887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80" y="2529960"/>
            <a:ext cx="5671413" cy="33765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29DA-A021-4709-9643-0915C4D6F87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E8CC9CC-CCD9-4E28-98C9-D482E8376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extLst>
      <p:ext uri="{BB962C8B-B14F-4D97-AF65-F5344CB8AC3E}">
        <p14:creationId xmlns:p14="http://schemas.microsoft.com/office/powerpoint/2010/main" val="1117036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95E1-2A3F-45EE-BEAB-3C6D586BA8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489A7B-CD58-4B4A-9FEC-BEAADF58A8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extLst>
      <p:ext uri="{BB962C8B-B14F-4D97-AF65-F5344CB8AC3E}">
        <p14:creationId xmlns:p14="http://schemas.microsoft.com/office/powerpoint/2010/main" val="3429353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3D52C-9A17-4844-8780-E777C92DA0A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DE93F33-5022-4A9B-87C6-CD24FFC6E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extLst>
      <p:ext uri="{BB962C8B-B14F-4D97-AF65-F5344CB8AC3E}">
        <p14:creationId xmlns:p14="http://schemas.microsoft.com/office/powerpoint/2010/main" val="2529572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01B3-740C-4B68-952B-33F3525A4B6A}"/>
              </a:ext>
            </a:extLst>
          </p:cNvPr>
          <p:cNvSpPr>
            <a:spLocks noGrp="1"/>
          </p:cNvSpPr>
          <p:nvPr>
            <p:ph type="title"/>
          </p:nvPr>
        </p:nvSpPr>
        <p:spPr/>
        <p:txBody>
          <a:bodyPr/>
          <a:lstStyle/>
          <a:p>
            <a:r>
              <a:rPr lang="en-US" dirty="0"/>
              <a:t>Database</a:t>
            </a:r>
          </a:p>
        </p:txBody>
      </p:sp>
      <p:pic>
        <p:nvPicPr>
          <p:cNvPr id="5" name="Content Placeholder 4">
            <a:extLst>
              <a:ext uri="{FF2B5EF4-FFF2-40B4-BE49-F238E27FC236}">
                <a16:creationId xmlns:a16="http://schemas.microsoft.com/office/drawing/2014/main" id="{7CAC770A-DBB9-455F-996A-DE6846A2E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extLst>
      <p:ext uri="{BB962C8B-B14F-4D97-AF65-F5344CB8AC3E}">
        <p14:creationId xmlns:p14="http://schemas.microsoft.com/office/powerpoint/2010/main" val="1924802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Content Placeholder 2"/>
          <p:cNvSpPr>
            <a:spLocks noGrp="1"/>
          </p:cNvSpPr>
          <p:nvPr>
            <p:ph idx="1"/>
          </p:nvPr>
        </p:nvSpPr>
        <p:spPr/>
        <p:txBody>
          <a:bodyPr/>
          <a:lstStyle/>
          <a:p>
            <a:r>
              <a:rPr lang="en-US"/>
              <a:t>CricRGUKT has many advantages for the endusers.</a:t>
            </a:r>
          </a:p>
          <a:p>
            <a:r>
              <a:rPr lang="en-US"/>
              <a:t>Unique facility like anybody can create and schedule matches.</a:t>
            </a:r>
          </a:p>
          <a:p>
            <a:r>
              <a:rPr lang="en-US"/>
              <a:t>and can update scores is the one of its kind feature.</a:t>
            </a:r>
          </a:p>
          <a:p>
            <a:r>
              <a:rPr lang="en-US"/>
              <a:t>It enables us to gain more users for our project.</a:t>
            </a:r>
          </a:p>
          <a:p>
            <a:r>
              <a:rPr lang="en-US"/>
              <a:t>End user can abe to see livescores teams,playing 11 and players stat.</a:t>
            </a:r>
          </a:p>
          <a:p>
            <a:r>
              <a:rPr lang="en-US" dirty="0">
                <a:sym typeface="+mn-ea"/>
              </a:rPr>
              <a:t> The proposed system was designed and implemented using the HTML,CSS,JAVASCRIPT,AJAX,JQUERY,PHP.</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Times New Roman" panose="02020603050405020304" charset="0"/>
                <a:cs typeface="Times New Roman" panose="02020603050405020304" charset="0"/>
              </a:rPr>
              <a:t>CONTENTS:</a:t>
            </a:r>
          </a:p>
        </p:txBody>
      </p:sp>
      <p:sp>
        <p:nvSpPr>
          <p:cNvPr id="3" name="Content Placeholder 2"/>
          <p:cNvSpPr>
            <a:spLocks noGrp="1"/>
          </p:cNvSpPr>
          <p:nvPr>
            <p:ph idx="1"/>
          </p:nvPr>
        </p:nvSpPr>
        <p:spPr/>
        <p:txBody>
          <a:bodyPr>
            <a:normAutofit fontScale="90000" lnSpcReduction="20000"/>
          </a:bodyPr>
          <a:lstStyle/>
          <a:p>
            <a:r>
              <a:rPr lang="en-US" sz="4000">
                <a:latin typeface="Times New Roman" panose="02020603050405020304" charset="0"/>
                <a:cs typeface="Times New Roman" panose="02020603050405020304" charset="0"/>
              </a:rPr>
              <a:t>Abstract</a:t>
            </a:r>
          </a:p>
          <a:p>
            <a:r>
              <a:rPr lang="en-US" sz="4000">
                <a:latin typeface="Times New Roman" panose="02020603050405020304" charset="0"/>
                <a:cs typeface="Times New Roman" panose="02020603050405020304" charset="0"/>
              </a:rPr>
              <a:t>Introduction</a:t>
            </a:r>
          </a:p>
          <a:p>
            <a:r>
              <a:rPr lang="en-US" sz="4000">
                <a:latin typeface="Times New Roman" panose="02020603050405020304" charset="0"/>
                <a:cs typeface="Times New Roman" panose="02020603050405020304" charset="0"/>
              </a:rPr>
              <a:t>Motivation</a:t>
            </a:r>
          </a:p>
          <a:p>
            <a:r>
              <a:rPr lang="en-US" sz="4000">
                <a:latin typeface="Times New Roman" panose="02020603050405020304" charset="0"/>
                <a:cs typeface="Times New Roman" panose="02020603050405020304" charset="0"/>
              </a:rPr>
              <a:t>existing and proposed</a:t>
            </a:r>
          </a:p>
          <a:p>
            <a:r>
              <a:rPr lang="en-US" sz="4000">
                <a:latin typeface="Times New Roman" panose="02020603050405020304" charset="0"/>
                <a:cs typeface="Times New Roman" panose="02020603050405020304" charset="0"/>
              </a:rPr>
              <a:t>Implementation Details</a:t>
            </a:r>
          </a:p>
          <a:p>
            <a:r>
              <a:rPr lang="en-US" sz="4000">
                <a:latin typeface="Times New Roman" panose="02020603050405020304" charset="0"/>
                <a:cs typeface="Times New Roman" panose="02020603050405020304" charset="0"/>
              </a:rPr>
              <a:t>Samples and result</a:t>
            </a:r>
          </a:p>
          <a:p>
            <a:r>
              <a:rPr lang="en-US" sz="4000">
                <a:latin typeface="Times New Roman" panose="02020603050405020304" charset="0"/>
                <a:cs typeface="Times New Roman" panose="02020603050405020304" charset="0"/>
              </a:rPr>
              <a:t>conclusion</a:t>
            </a:r>
          </a:p>
          <a:p>
            <a:r>
              <a:rPr lang="en-US" sz="4000">
                <a:latin typeface="Times New Roman" panose="02020603050405020304" charset="0"/>
                <a:cs typeface="Times New Roman" panose="02020603050405020304" charset="0"/>
              </a:rPr>
              <a:t>timeline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a:t>
            </a:r>
          </a:p>
        </p:txBody>
      </p:sp>
      <p:sp>
        <p:nvSpPr>
          <p:cNvPr id="3" name="Content Placeholder 2"/>
          <p:cNvSpPr>
            <a:spLocks noGrp="1"/>
          </p:cNvSpPr>
          <p:nvPr>
            <p:ph idx="1"/>
          </p:nvPr>
        </p:nvSpPr>
        <p:spPr/>
        <p:txBody>
          <a:bodyPr/>
          <a:lstStyle/>
          <a:p>
            <a:pPr marL="0" indent="0" algn="ctr">
              <a:spcBef>
                <a:spcPts val="0"/>
              </a:spcBef>
              <a:buFont typeface="Wingdings 3" panose="05040102010807070707" charset="2"/>
              <a:buNone/>
            </a:pPr>
            <a:r>
              <a:rPr lang="en-US"/>
              <a:t>Rehmath Banu </a:t>
            </a:r>
          </a:p>
          <a:p>
            <a:pPr marL="0" indent="0" algn="ctr">
              <a:spcBef>
                <a:spcPts val="0"/>
              </a:spcBef>
              <a:buFont typeface="Wingdings 3" panose="05040102010807070707" charset="2"/>
              <a:buNone/>
            </a:pPr>
            <a:r>
              <a:rPr lang="en-US" dirty="0">
                <a:sym typeface="+mn-ea"/>
              </a:rPr>
              <a:t>Role : Design, Documentation + Frontend</a:t>
            </a:r>
            <a:endParaRPr lang="en-US" dirty="0"/>
          </a:p>
          <a:p>
            <a:pPr marL="0" indent="0" algn="ctr">
              <a:spcBef>
                <a:spcPts val="0"/>
              </a:spcBef>
              <a:buFont typeface="Wingdings 3" panose="05040102010807070707" charset="2"/>
              <a:buNone/>
            </a:pPr>
            <a:r>
              <a:rPr lang="en-US" dirty="0">
                <a:sym typeface="+mn-ea"/>
              </a:rPr>
              <a:t>Duration : 19 Hours</a:t>
            </a:r>
          </a:p>
          <a:p>
            <a:pPr marL="0" indent="0" algn="ctr">
              <a:spcBef>
                <a:spcPts val="0"/>
              </a:spcBef>
              <a:buFont typeface="Wingdings 3" panose="05040102010807070707" charset="2"/>
              <a:buNone/>
            </a:pPr>
            <a:endParaRPr lang="en-US" dirty="0">
              <a:sym typeface="+mn-ea"/>
            </a:endParaRPr>
          </a:p>
          <a:p>
            <a:pPr marL="0" indent="0" algn="ctr">
              <a:spcBef>
                <a:spcPts val="0"/>
              </a:spcBef>
              <a:buFont typeface="Wingdings 3" panose="05040102010807070707" charset="2"/>
              <a:buNone/>
            </a:pPr>
            <a:r>
              <a:rPr lang="en-US" dirty="0">
                <a:sym typeface="+mn-ea"/>
              </a:rPr>
              <a:t>Karanam Venkat</a:t>
            </a:r>
          </a:p>
          <a:p>
            <a:pPr marL="0" indent="0" algn="ctr">
              <a:spcBef>
                <a:spcPts val="0"/>
              </a:spcBef>
              <a:buFont typeface="Wingdings 3" panose="05040102010807070707" charset="2"/>
              <a:buNone/>
            </a:pPr>
            <a:r>
              <a:rPr lang="en-US" dirty="0">
                <a:sym typeface="+mn-ea"/>
              </a:rPr>
              <a:t>Role : UI/UX + Frontend</a:t>
            </a:r>
            <a:endParaRPr lang="en-US" dirty="0"/>
          </a:p>
          <a:p>
            <a:pPr marL="0" indent="0" algn="ctr">
              <a:spcBef>
                <a:spcPts val="0"/>
              </a:spcBef>
              <a:buFont typeface="Wingdings 3" panose="05040102010807070707" charset="2"/>
              <a:buNone/>
            </a:pPr>
            <a:r>
              <a:rPr lang="en-US" dirty="0">
                <a:sym typeface="+mn-ea"/>
              </a:rPr>
              <a:t>Duration : 19 Hours</a:t>
            </a:r>
          </a:p>
          <a:p>
            <a:pPr marL="0" indent="0" algn="ctr">
              <a:spcBef>
                <a:spcPts val="0"/>
              </a:spcBef>
              <a:buFont typeface="Wingdings 3" panose="05040102010807070707" charset="2"/>
              <a:buNone/>
            </a:pPr>
            <a:endParaRPr lang="en-US" dirty="0">
              <a:sym typeface="+mn-ea"/>
            </a:endParaRPr>
          </a:p>
          <a:p>
            <a:pPr marL="0" indent="0" algn="ctr">
              <a:spcBef>
                <a:spcPts val="0"/>
              </a:spcBef>
              <a:buFont typeface="Wingdings 3" panose="05040102010807070707" charset="2"/>
              <a:buNone/>
            </a:pPr>
            <a:r>
              <a:rPr lang="en-US" dirty="0">
                <a:sym typeface="+mn-ea"/>
              </a:rPr>
              <a:t>Vasamsetti Devi Srinivas</a:t>
            </a:r>
          </a:p>
          <a:p>
            <a:pPr marL="0" indent="0" algn="ctr">
              <a:spcBef>
                <a:spcPts val="0"/>
              </a:spcBef>
              <a:buFont typeface="Wingdings 3" panose="05040102010807070707" charset="2"/>
              <a:buNone/>
            </a:pPr>
            <a:r>
              <a:rPr lang="en-US" dirty="0">
                <a:sym typeface="+mn-ea"/>
              </a:rPr>
              <a:t>Role : FrontEnd + Backend</a:t>
            </a:r>
            <a:endParaRPr lang="en-US" dirty="0"/>
          </a:p>
          <a:p>
            <a:pPr marL="0" indent="0" algn="ctr">
              <a:spcBef>
                <a:spcPts val="0"/>
              </a:spcBef>
              <a:buFont typeface="Wingdings 3" panose="05040102010807070707" charset="2"/>
              <a:buNone/>
            </a:pPr>
            <a:r>
              <a:rPr lang="en-US" dirty="0">
                <a:sym typeface="+mn-ea"/>
              </a:rPr>
              <a:t>Duration : 19 Hours</a:t>
            </a:r>
            <a:endParaRPr lang="en-US" dirty="0"/>
          </a:p>
          <a:p>
            <a:pPr marL="0" indent="0" algn="ctr">
              <a:spcBef>
                <a:spcPts val="0"/>
              </a:spcBef>
              <a:buFont typeface="Wingdings 3" panose="05040102010807070707" charset="2"/>
              <a:buNone/>
            </a:pPr>
            <a:endParaRPr lang="en-US" dirty="0"/>
          </a:p>
          <a:p>
            <a:pPr marL="0" indent="0" algn="ctr">
              <a:spcBef>
                <a:spcPts val="0"/>
              </a:spcBef>
              <a:buFont typeface="Wingdings 3" panose="05040102010807070707" charset="2"/>
              <a:buNone/>
            </a:pPr>
            <a:endParaRPr lang="en-US" dirty="0"/>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Content Placeholder 2"/>
          <p:cNvSpPr>
            <a:spLocks noGrp="1"/>
          </p:cNvSpPr>
          <p:nvPr>
            <p:ph idx="1"/>
          </p:nvPr>
        </p:nvSpPr>
        <p:spPr/>
        <p:txBody>
          <a:bodyPr/>
          <a:lstStyle/>
          <a:p>
            <a:r>
              <a:rPr lang="en-US"/>
              <a:t>Xampp server : </a:t>
            </a:r>
            <a:r>
              <a:rPr lang="en-US">
                <a:hlinkClick r:id="rId2" action="ppaction://hlinkfile"/>
              </a:rPr>
              <a:t>https://www.apachefriends.org/download.html</a:t>
            </a:r>
          </a:p>
          <a:p>
            <a:endParaRPr lang="en-US"/>
          </a:p>
          <a:p>
            <a:r>
              <a:rPr lang="en-US"/>
              <a:t>Ajax : </a:t>
            </a:r>
            <a:r>
              <a:rPr lang="en-US">
                <a:hlinkClick r:id="rId3" action="ppaction://hlinkfile"/>
              </a:rPr>
              <a:t>https://ajax.googleapis.com/ajax/libs/jquery/3.5.1/jquery.min.js</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9871075" cy="4351655"/>
          </a:xfrm>
        </p:spPr>
        <p:txBody>
          <a:bodyPr/>
          <a:lstStyle/>
          <a:p>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pPr marL="457200" lvl="1" indent="0">
              <a:buNone/>
            </a:pPr>
            <a:r>
              <a:rPr lang="en-US" sz="5140">
                <a:latin typeface="Times New Roman" panose="02020603050405020304" charset="0"/>
                <a:cs typeface="Times New Roman" panose="02020603050405020304" charset="0"/>
              </a:rPr>
              <a:t>                     THANK YOU</a:t>
            </a:r>
          </a:p>
          <a:p>
            <a:pPr marL="1828800" lvl="4" indent="0">
              <a:buNone/>
            </a:pPr>
            <a:endParaRPr lang="en-US" sz="60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ABSTRACT</a:t>
            </a:r>
          </a:p>
        </p:txBody>
      </p:sp>
      <p:sp>
        <p:nvSpPr>
          <p:cNvPr id="3" name="Content Placeholder 2"/>
          <p:cNvSpPr>
            <a:spLocks noGrp="1"/>
          </p:cNvSpPr>
          <p:nvPr>
            <p:ph idx="1"/>
          </p:nvPr>
        </p:nvSpPr>
        <p:spPr/>
        <p:txBody>
          <a:bodyPr/>
          <a:lstStyle/>
          <a:p>
            <a:pPr marL="0" indent="0">
              <a:buNone/>
            </a:pPr>
            <a:r>
              <a:rPr lang="en-US">
                <a:latin typeface="Times New Roman" panose="02020603050405020304" charset="0"/>
                <a:cs typeface="Times New Roman" panose="02020603050405020304" charset="0"/>
              </a:rPr>
              <a:t>The project entitled "cricRGUKT" is a cricket scoreboard system that is utilized by the user with an update of the cricket score even when the user is not watching the match. This project aims to make a cricket scoreboard that will update the scores of a match.The website is mainly for RGUKT students and can be used during Department Premier Leagues(DPL) and other individual matches.The live updates of the matches being played can be updated on this website and can be viewed by anyone.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Times New Roman" panose="02020603050405020304" charset="0"/>
                <a:cs typeface="Times New Roman" panose="02020603050405020304" charset="0"/>
              </a:rPr>
              <a:t>INTRODUCTION:</a:t>
            </a:r>
          </a:p>
        </p:txBody>
      </p:sp>
      <p:sp>
        <p:nvSpPr>
          <p:cNvPr id="3" name="Content Placeholder 2"/>
          <p:cNvSpPr>
            <a:spLocks noGrp="1"/>
          </p:cNvSpPr>
          <p:nvPr>
            <p:ph idx="1"/>
          </p:nvPr>
        </p:nvSpPr>
        <p:spPr/>
        <p:txBody>
          <a:bodyPr/>
          <a:lstStyle/>
          <a:p>
            <a:r>
              <a:rPr lang="en-US">
                <a:latin typeface="Times New Roman" panose="02020603050405020304" charset="0"/>
                <a:cs typeface="Times New Roman" panose="02020603050405020304" charset="0"/>
              </a:rPr>
              <a:t>Cricket being a special part of the lives of many people, there will be many takers for such a system, and the ability to follow the match without seeing the video will make it interesting for many.</a:t>
            </a:r>
          </a:p>
          <a:p>
            <a:r>
              <a:rPr lang="en-US">
                <a:latin typeface="Times New Roman" panose="02020603050405020304" charset="0"/>
                <a:cs typeface="Times New Roman" panose="02020603050405020304" charset="0"/>
              </a:rPr>
              <a:t>Each and every match details such as the description about the team and team members will be stored in the repository system in the form of a database.</a:t>
            </a:r>
          </a:p>
          <a:p>
            <a:r>
              <a:rPr lang="en-US">
                <a:latin typeface="Times New Roman" panose="02020603050405020304" charset="0"/>
                <a:cs typeface="Times New Roman" panose="02020603050405020304" charset="0"/>
              </a:rPr>
              <a:t>As soon as someone checks the scoreboard, details of a particular player can be viewed with a single click on his name.</a:t>
            </a:r>
          </a:p>
          <a:p>
            <a:endParaRPr lang="en-US">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sym typeface="+mn-ea"/>
              </a:rPr>
              <a:t>INTRODUCTION</a:t>
            </a:r>
          </a:p>
        </p:txBody>
      </p:sp>
      <p:sp>
        <p:nvSpPr>
          <p:cNvPr id="3" name="Content Placeholder 2"/>
          <p:cNvSpPr>
            <a:spLocks noGrp="1"/>
          </p:cNvSpPr>
          <p:nvPr>
            <p:ph idx="1"/>
          </p:nvPr>
        </p:nvSpPr>
        <p:spPr/>
        <p:txBody>
          <a:bodyPr/>
          <a:lstStyle/>
          <a:p>
            <a:r>
              <a:rPr lang="en-US">
                <a:latin typeface="Times New Roman" panose="02020603050405020304" charset="0"/>
                <a:cs typeface="Times New Roman" panose="02020603050405020304" charset="0"/>
              </a:rPr>
              <a:t>A user who is unable to watch the event like someone who is busy with their work can easily check the scores on a regular basis and get updates on what is happening.</a:t>
            </a:r>
          </a:p>
          <a:p>
            <a:r>
              <a:rPr lang="en-US">
                <a:latin typeface="Times New Roman" panose="02020603050405020304" charset="0"/>
                <a:cs typeface="Times New Roman" panose="02020603050405020304" charset="0"/>
              </a:rPr>
              <a:t>The system will keep posting updated scores and the team line-up during the match.</a:t>
            </a:r>
          </a:p>
          <a:p>
            <a:r>
              <a:rPr lang="en-US">
                <a:latin typeface="Times New Roman" panose="02020603050405020304" charset="0"/>
                <a:cs typeface="Times New Roman" panose="02020603050405020304" charset="0"/>
              </a:rPr>
              <a:t>All details including the toss,matches already played,score,wickets, number of overs completed,number of 4s and 6s,details of a particular player,details of balls played in an over etc can be viewed.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sym typeface="+mn-ea"/>
              </a:rPr>
              <a:t>INTRODUCTION</a:t>
            </a:r>
          </a:p>
        </p:txBody>
      </p:sp>
      <p:sp>
        <p:nvSpPr>
          <p:cNvPr id="3" name="Content Placeholder 2"/>
          <p:cNvSpPr>
            <a:spLocks noGrp="1"/>
          </p:cNvSpPr>
          <p:nvPr>
            <p:ph idx="1"/>
          </p:nvPr>
        </p:nvSpPr>
        <p:spPr/>
        <p:txBody>
          <a:bodyPr/>
          <a:lstStyle/>
          <a:p>
            <a:r>
              <a:rPr lang="en-US">
                <a:latin typeface="Times New Roman" panose="02020603050405020304" charset="0"/>
                <a:cs typeface="Times New Roman" panose="02020603050405020304" charset="0"/>
              </a:rPr>
              <a:t>A person who creates the match is the admin.An accont must be there for the same.After match creation, the admin must add the players who are going to play the match.After all the necessary details are entered,only the admin can update the scores and make other changes.</a:t>
            </a:r>
          </a:p>
          <a:p>
            <a:r>
              <a:rPr lang="en-US">
                <a:latin typeface="Times New Roman" panose="02020603050405020304" charset="0"/>
                <a:cs typeface="Times New Roman" panose="02020603050405020304" charset="0"/>
              </a:rPr>
              <a:t>The scores and other updates of the match are displayed to the user once the user opens the website.There is no need of refreshing the website every time to view updated scores, they and other fields will be updated automatically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a:t>
            </a:r>
          </a:p>
        </p:txBody>
      </p:sp>
      <p:sp>
        <p:nvSpPr>
          <p:cNvPr id="3" name="Content Placeholder 2"/>
          <p:cNvSpPr>
            <a:spLocks noGrp="1"/>
          </p:cNvSpPr>
          <p:nvPr>
            <p:ph idx="1"/>
          </p:nvPr>
        </p:nvSpPr>
        <p:spPr/>
        <p:txBody>
          <a:bodyPr/>
          <a:lstStyle/>
          <a:p>
            <a:r>
              <a:rPr lang="en-US" dirty="0"/>
              <a:t>In existing System users cannot create matches.</a:t>
            </a:r>
          </a:p>
          <a:p>
            <a:r>
              <a:rPr lang="en-US" dirty="0"/>
              <a:t>So, there is no way to host our matches in </a:t>
            </a:r>
            <a:r>
              <a:rPr lang="en-US" dirty="0" err="1"/>
              <a:t>Cricbuzz</a:t>
            </a:r>
            <a:endParaRPr lang="en-US" dirty="0"/>
          </a:p>
          <a:p>
            <a:r>
              <a:rPr lang="en-US" dirty="0"/>
              <a:t>By our Project any body can create matches or update scores by admin id.</a:t>
            </a:r>
          </a:p>
          <a:p>
            <a:r>
              <a:rPr lang="en-US" dirty="0"/>
              <a:t>This option increases more users for us.</a:t>
            </a:r>
          </a:p>
          <a:p>
            <a:r>
              <a:rPr lang="en-US" dirty="0"/>
              <a:t>And anybody from anywhere can use our site and can create matches.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Existing and proposed</a:t>
            </a:r>
          </a:p>
        </p:txBody>
      </p:sp>
      <p:sp>
        <p:nvSpPr>
          <p:cNvPr id="3" name="Content Placeholder 2"/>
          <p:cNvSpPr>
            <a:spLocks noGrp="1"/>
          </p:cNvSpPr>
          <p:nvPr>
            <p:ph idx="1"/>
          </p:nvPr>
        </p:nvSpPr>
        <p:spPr/>
        <p:txBody>
          <a:bodyPr/>
          <a:lstStyle/>
          <a:p>
            <a:r>
              <a:rPr lang="en-US"/>
              <a:t>In the existing project, one can watch live scores and can able to see macthes schedules,livescores,player stats,series stats,point table etc</a:t>
            </a:r>
          </a:p>
          <a:p>
            <a:r>
              <a:rPr lang="en-US"/>
              <a:t>But cannot create live or scheduled matches themselves.</a:t>
            </a:r>
          </a:p>
          <a:p>
            <a:endParaRPr lang="en-US"/>
          </a:p>
          <a:p>
            <a:r>
              <a:rPr lang="en-US" u="sng"/>
              <a:t>Proposed System</a:t>
            </a:r>
          </a:p>
          <a:p>
            <a:pPr lvl="1"/>
            <a:r>
              <a:rPr lang="en-US"/>
              <a:t>So by our project we are giving the option to users to create their matches and can update scores by themselves.</a:t>
            </a:r>
          </a:p>
          <a:p>
            <a:pPr lvl="1"/>
            <a:r>
              <a:rPr lang="en-US"/>
              <a:t>And in our project anyvody can create matches and can able to visit the player profiles thre stats,playing 11 of both teams,toss,livescores,bench players etc.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790</Words>
  <Application>Microsoft Office PowerPoint</Application>
  <PresentationFormat>Widescreen</PresentationFormat>
  <Paragraphs>80</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Wingdings 3</vt:lpstr>
      <vt:lpstr>Office Theme</vt:lpstr>
      <vt:lpstr>cricRGUKT </vt:lpstr>
      <vt:lpstr>cricRGUKT</vt:lpstr>
      <vt:lpstr>CONTENTS:</vt:lpstr>
      <vt:lpstr>ABSTRACT</vt:lpstr>
      <vt:lpstr>INTRODUCTION:</vt:lpstr>
      <vt:lpstr>INTRODUCTION</vt:lpstr>
      <vt:lpstr>INTRODUCTION</vt:lpstr>
      <vt:lpstr>Motivation</vt:lpstr>
      <vt:lpstr>Existing and proposed</vt:lpstr>
      <vt:lpstr>Implementation Details</vt:lpstr>
      <vt:lpstr>Samples And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vt:lpstr>
      <vt:lpstr>Conclusion</vt:lpstr>
      <vt:lpstr>Timeline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cricRGUKT </dc:title>
  <dc:creator/>
  <cp:lastModifiedBy> </cp:lastModifiedBy>
  <cp:revision>15</cp:revision>
  <dcterms:created xsi:type="dcterms:W3CDTF">2021-04-21T07:18:00Z</dcterms:created>
  <dcterms:modified xsi:type="dcterms:W3CDTF">2021-05-15T14:46:23Z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